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81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049F66-BDD5-43FD-BA57-60F9913B9984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5D33F-CE04-4791-9DF8-22BCD1A41CE2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ja\AppData\Local\Temp\Rar$DIa0.805\EF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3591161"/>
            <a:ext cx="2736304" cy="2659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Europski</a:t>
            </a:r>
            <a:r>
              <a:rPr lang="en-US" dirty="0" smtClean="0"/>
              <a:t> </a:t>
            </a:r>
            <a:r>
              <a:rPr lang="en-US" dirty="0" err="1" smtClean="0"/>
              <a:t>pomorski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ribarski</a:t>
            </a:r>
            <a:r>
              <a:rPr lang="en-US" dirty="0" smtClean="0"/>
              <a:t> fond 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22549" r="25914" b="21674"/>
          <a:stretch>
            <a:fillRect/>
          </a:stretch>
        </p:blipFill>
        <p:spPr bwMode="auto">
          <a:xfrm>
            <a:off x="323528" y="473955"/>
            <a:ext cx="8640960" cy="60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Europski</a:t>
            </a:r>
            <a:r>
              <a:rPr lang="en-US" dirty="0" smtClean="0"/>
              <a:t> fond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regionalni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 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42" name="Picture 2" descr="C:\Users\Marija\AppData\Local\Temp\Rar$DIa0.886\er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58730"/>
            <a:ext cx="3312368" cy="3017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75" t="37444" r="26375" b="8325"/>
          <a:stretch>
            <a:fillRect/>
          </a:stretch>
        </p:blipFill>
        <p:spPr bwMode="auto">
          <a:xfrm>
            <a:off x="395536" y="332656"/>
            <a:ext cx="835913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14" t="25830" r="26840" b="18393"/>
          <a:stretch>
            <a:fillRect/>
          </a:stretch>
        </p:blipFill>
        <p:spPr bwMode="auto">
          <a:xfrm>
            <a:off x="323528" y="404664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20909" r="26840" b="21674"/>
          <a:stretch>
            <a:fillRect/>
          </a:stretch>
        </p:blipFill>
        <p:spPr bwMode="auto">
          <a:xfrm>
            <a:off x="467544" y="332656"/>
            <a:ext cx="8136904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20909" r="26840" b="21674"/>
          <a:stretch>
            <a:fillRect/>
          </a:stretch>
        </p:blipFill>
        <p:spPr bwMode="auto">
          <a:xfrm>
            <a:off x="251520" y="332656"/>
            <a:ext cx="847431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 </a:t>
            </a:r>
            <a:r>
              <a:rPr lang="en-US" dirty="0" err="1" smtClean="0"/>
              <a:t>Europski</a:t>
            </a:r>
            <a:r>
              <a:rPr lang="en-US" dirty="0" smtClean="0"/>
              <a:t> </a:t>
            </a:r>
            <a:r>
              <a:rPr lang="en-US" dirty="0" err="1" smtClean="0"/>
              <a:t>socijalni</a:t>
            </a:r>
            <a:r>
              <a:rPr lang="en-US" dirty="0" smtClean="0"/>
              <a:t> fond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 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5362" name="Picture 2" descr="C:\Users\Marija\AppData\Local\Temp\Rar$DIa0.072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096344" cy="2797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14" t="24190" r="26840" b="10191"/>
          <a:stretch>
            <a:fillRect/>
          </a:stretch>
        </p:blipFill>
        <p:spPr bwMode="auto">
          <a:xfrm>
            <a:off x="395536" y="332656"/>
            <a:ext cx="8304323" cy="63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14" t="22549" r="25914" b="8551"/>
          <a:stretch>
            <a:fillRect/>
          </a:stretch>
        </p:blipFill>
        <p:spPr bwMode="auto">
          <a:xfrm>
            <a:off x="323528" y="548680"/>
            <a:ext cx="8640960" cy="58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14" t="30752" r="26840" b="10191"/>
          <a:stretch>
            <a:fillRect/>
          </a:stretch>
        </p:blipFill>
        <p:spPr bwMode="auto">
          <a:xfrm>
            <a:off x="323528" y="476672"/>
            <a:ext cx="8496944" cy="59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4800" dirty="0" smtClean="0">
                <a:ea typeface="Calibri"/>
                <a:cs typeface="Times New Roman"/>
              </a:rPr>
              <a:t/>
            </a:r>
            <a:br>
              <a:rPr lang="hr-HR" sz="4800" dirty="0" smtClean="0">
                <a:ea typeface="Calibri"/>
                <a:cs typeface="Times New Roman"/>
              </a:rPr>
            </a:b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710" t="29499" r="26124" b="14068"/>
          <a:stretch>
            <a:fillRect/>
          </a:stretch>
        </p:blipFill>
        <p:spPr bwMode="auto">
          <a:xfrm>
            <a:off x="395536" y="404664"/>
            <a:ext cx="8280920" cy="610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19268" r="26840" b="16753"/>
          <a:stretch>
            <a:fillRect/>
          </a:stretch>
        </p:blipFill>
        <p:spPr bwMode="auto">
          <a:xfrm>
            <a:off x="395536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Kohezijski</a:t>
            </a:r>
            <a:r>
              <a:rPr lang="en-US" dirty="0" smtClean="0"/>
              <a:t> </a:t>
            </a:r>
            <a:r>
              <a:rPr lang="en-US" dirty="0" smtClean="0"/>
              <a:t>fond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 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482" name="Picture 2" descr="C:\Users\Marija\AppData\Local\Temp\Rar$DIa0.927\cf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849509" cy="238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13" t="29111" r="26840" b="15112"/>
          <a:stretch>
            <a:fillRect/>
          </a:stretch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1" t="29111" r="26840" b="15112"/>
          <a:stretch>
            <a:fillRect/>
          </a:stretch>
        </p:blipFill>
        <p:spPr bwMode="auto">
          <a:xfrm>
            <a:off x="423068" y="412816"/>
            <a:ext cx="8181380" cy="618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25830" r="26840" b="15112"/>
          <a:stretch>
            <a:fillRect/>
          </a:stretch>
        </p:blipFill>
        <p:spPr bwMode="auto">
          <a:xfrm>
            <a:off x="467544" y="404664"/>
            <a:ext cx="8200911" cy="600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87" t="37313" r="26840" b="15113"/>
          <a:stretch>
            <a:fillRect/>
          </a:stretch>
        </p:blipFill>
        <p:spPr bwMode="auto">
          <a:xfrm>
            <a:off x="467544" y="476672"/>
            <a:ext cx="813442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98477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en-US" sz="3600" dirty="0" err="1" smtClean="0"/>
              <a:t>Iskorištenost</a:t>
            </a:r>
            <a:r>
              <a:rPr lang="en-US" sz="3600" dirty="0" smtClean="0"/>
              <a:t> </a:t>
            </a:r>
            <a:r>
              <a:rPr lang="en-US" sz="3600" dirty="0" err="1" smtClean="0"/>
              <a:t>fondova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</a:t>
            </a:r>
            <a:r>
              <a:rPr lang="en-US" sz="3600" dirty="0" err="1" smtClean="0"/>
              <a:t>državi</a:t>
            </a:r>
            <a:r>
              <a:rPr lang="en-US" sz="3600" dirty="0" smtClean="0"/>
              <a:t> </a:t>
            </a:r>
            <a:r>
              <a:rPr lang="en-US" sz="3600" dirty="0" err="1" smtClean="0"/>
              <a:t>članici</a:t>
            </a:r>
            <a:r>
              <a:rPr lang="hr-HR" sz="3600" dirty="0" smtClean="0"/>
              <a:t> EU</a:t>
            </a:r>
            <a:r>
              <a:rPr lang="en-US" sz="36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8720" t="22967" r="49045" b="9773"/>
          <a:stretch>
            <a:fillRect/>
          </a:stretch>
        </p:blipFill>
        <p:spPr bwMode="auto">
          <a:xfrm>
            <a:off x="1979712" y="980728"/>
            <a:ext cx="5184576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1" t="30752" r="26840" b="15112"/>
          <a:stretch>
            <a:fillRect/>
          </a:stretch>
        </p:blipFill>
        <p:spPr bwMode="auto">
          <a:xfrm>
            <a:off x="358441" y="526942"/>
            <a:ext cx="8246007" cy="57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500" t="27946" r="27250" b="20922"/>
          <a:stretch>
            <a:fillRect/>
          </a:stretch>
        </p:blipFill>
        <p:spPr bwMode="auto">
          <a:xfrm>
            <a:off x="199151" y="476672"/>
            <a:ext cx="8621321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500" t="31238" r="25500" b="19179"/>
          <a:stretch>
            <a:fillRect/>
          </a:stretch>
        </p:blipFill>
        <p:spPr bwMode="auto">
          <a:xfrm>
            <a:off x="161510" y="569254"/>
            <a:ext cx="8658962" cy="581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Europski</a:t>
            </a:r>
            <a:r>
              <a:rPr lang="en-US" dirty="0" smtClean="0"/>
              <a:t> </a:t>
            </a:r>
            <a:r>
              <a:rPr lang="en-US" dirty="0" err="1" smtClean="0"/>
              <a:t>poljoprivredni</a:t>
            </a:r>
            <a:r>
              <a:rPr lang="en-US" dirty="0" smtClean="0"/>
              <a:t> fond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ruralni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 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122" name="Picture 2" descr="C:\Users\Marija\AppData\Local\Temp\Rar$DIa0.642\eaf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3702152" cy="2755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25" t="31238" r="24625" b="19179"/>
          <a:stretch>
            <a:fillRect/>
          </a:stretch>
        </p:blipFill>
        <p:spPr bwMode="auto">
          <a:xfrm>
            <a:off x="395536" y="516401"/>
            <a:ext cx="8280920" cy="58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75" t="25041" r="26375" b="20728"/>
          <a:stretch>
            <a:fillRect/>
          </a:stretch>
        </p:blipFill>
        <p:spPr bwMode="auto">
          <a:xfrm>
            <a:off x="323528" y="332656"/>
            <a:ext cx="8556607" cy="62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500" t="35892" r="26375" b="12976"/>
          <a:stretch>
            <a:fillRect/>
          </a:stretch>
        </p:blipFill>
        <p:spPr bwMode="auto">
          <a:xfrm>
            <a:off x="275523" y="620688"/>
            <a:ext cx="866496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0</Words>
  <Application>Microsoft Office PowerPoint</Application>
  <PresentationFormat>On-screen Show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   Europski pomorski i ribarski fond  </vt:lpstr>
      <vt:lpstr> </vt:lpstr>
      <vt:lpstr>Slide 3</vt:lpstr>
      <vt:lpstr>Slide 4</vt:lpstr>
      <vt:lpstr>Slide 5</vt:lpstr>
      <vt:lpstr>     Europski poljoprivredni fond za ruralni razvoj   </vt:lpstr>
      <vt:lpstr>Slide 7</vt:lpstr>
      <vt:lpstr>Slide 8</vt:lpstr>
      <vt:lpstr>Slide 9</vt:lpstr>
      <vt:lpstr>Slide 10</vt:lpstr>
      <vt:lpstr>     Europski fond za regionalni razvoj   </vt:lpstr>
      <vt:lpstr>Slide 12</vt:lpstr>
      <vt:lpstr>Slide 13</vt:lpstr>
      <vt:lpstr>Slide 14</vt:lpstr>
      <vt:lpstr>Slide 15</vt:lpstr>
      <vt:lpstr>      Europski socijalni fond    </vt:lpstr>
      <vt:lpstr>Slide 17</vt:lpstr>
      <vt:lpstr>Slide 18</vt:lpstr>
      <vt:lpstr>Slide 19</vt:lpstr>
      <vt:lpstr>Slide 20</vt:lpstr>
      <vt:lpstr>        Kohezijski fond    </vt:lpstr>
      <vt:lpstr>Slide 22</vt:lpstr>
      <vt:lpstr>Slide 23</vt:lpstr>
      <vt:lpstr>Slide 24</vt:lpstr>
      <vt:lpstr>Slide 25</vt:lpstr>
      <vt:lpstr>   Iskorištenost fondova po državi članici EU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10</cp:revision>
  <dcterms:created xsi:type="dcterms:W3CDTF">2015-05-20T11:34:07Z</dcterms:created>
  <dcterms:modified xsi:type="dcterms:W3CDTF">2015-05-20T13:11:52Z</dcterms:modified>
</cp:coreProperties>
</file>